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6" r:id="rId5"/>
    <p:sldId id="256" r:id="rId6"/>
    <p:sldId id="257" r:id="rId7"/>
    <p:sldId id="258" r:id="rId8"/>
    <p:sldId id="259" r:id="rId9"/>
    <p:sldId id="260" r:id="rId10"/>
    <p:sldId id="270" r:id="rId11"/>
    <p:sldId id="262" r:id="rId12"/>
    <p:sldId id="271" r:id="rId13"/>
    <p:sldId id="269" r:id="rId14"/>
    <p:sldId id="272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74" autoAdjust="0"/>
  </p:normalViewPr>
  <p:slideViewPr>
    <p:cSldViewPr snapToGrid="0" showGuides="1">
      <p:cViewPr varScale="1">
        <p:scale>
          <a:sx n="87" d="100"/>
          <a:sy n="87" d="100"/>
        </p:scale>
        <p:origin x="528" y="10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22.02.2023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22.02.2023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-105507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/>
              <a:t>August Bergqvist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678-555-0128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BERGQVIST@EXAMPLE.COM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  <a:endParaRPr lang="ru-RU" dirty="0"/>
          </a:p>
        </p:txBody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70" t="43102" r="70" b="22996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01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Lorem ipsum dolor sit amet,</a:t>
            </a:r>
            <a:br>
              <a:rPr lang="en-US" dirty="0"/>
            </a:br>
            <a:r>
              <a:rPr lang="en-US" dirty="0"/>
              <a:t>constituter adipescent elit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</a:t>
            </a:r>
          </a:p>
          <a:p>
            <a:r>
              <a:rPr lang="en-US" dirty="0"/>
              <a:t>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Fusce posuere, magna sed pulvinar ultricies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1 TITLE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2 TITLE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5%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534</Words>
  <Application>Microsoft Office PowerPoint</Application>
  <PresentationFormat>Widescreen</PresentationFormat>
  <Paragraphs>113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Office Theme</vt:lpstr>
      <vt:lpstr>PRESENTATION TITLE</vt:lpstr>
      <vt:lpstr>DIVIDER SLIDE</vt:lpstr>
      <vt:lpstr>TEXT LAYOUT 01</vt:lpstr>
      <vt:lpstr>TEXT LAYOUT 02</vt:lpstr>
      <vt:lpstr>COMPARISON</vt:lpstr>
      <vt:lpstr>CHART SLIDE</vt:lpstr>
      <vt:lpstr>TABLE SLIDE</vt:lpstr>
      <vt:lpstr>BIG IMAGE</vt:lpstr>
      <vt:lpstr>Lorem ipsum dolor sit amet, consectetuer adipiscing elit. Maecenas porttitor congue massa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2023-02-22T11:45:57Z</dcterms:created>
  <dcterms:modified xsi:type="dcterms:W3CDTF">2023-02-22T11:47:36Z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